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Gọn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gàng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ngăn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nắp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NGOAN HƠN BÚP BÊ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99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81" y="1423524"/>
            <a:ext cx="4795838" cy="397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vở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đồ</a:t>
            </a:r>
            <a:r>
              <a:rPr lang="en-US" sz="3200" dirty="0">
                <a:solidFill>
                  <a:srgbClr val="0000FF"/>
                </a:solidFill>
              </a:rPr>
              <a:t> dung </a:t>
            </a:r>
            <a:r>
              <a:rPr lang="en-US" sz="3200" dirty="0" err="1">
                <a:solidFill>
                  <a:srgbClr val="0000FF"/>
                </a:solidFill>
              </a:rPr>
              <a:t>luôn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gọn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gàng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ngăn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nắp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02" y="1252091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C01B-6CD3-4372-9D67-5F3546004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7" y="2329309"/>
            <a:ext cx="7827814" cy="41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08" y="2351782"/>
            <a:ext cx="3582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7711D-E371-49FC-A994-BD049A04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366025"/>
            <a:ext cx="5791200" cy="31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690" y="1203337"/>
            <a:ext cx="8485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24200" y="2924886"/>
            <a:ext cx="5905500" cy="2085443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06918" y="3428998"/>
            <a:ext cx="681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42900" y="2924887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176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19</cp:revision>
  <dcterms:created xsi:type="dcterms:W3CDTF">2006-08-16T00:00:00Z</dcterms:created>
  <dcterms:modified xsi:type="dcterms:W3CDTF">2020-08-24T07:30:22Z</dcterms:modified>
</cp:coreProperties>
</file>